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8281" cy="6858000"/>
          </a:xfrm>
          <a:prstGeom prst="rect">
            <a:avLst/>
          </a:prstGeom>
        </p:spPr>
      </p:pic>
      <p:pic>
        <p:nvPicPr>
          <p:cNvPr id="5" name="Picture 4" descr="IMG_20141214_2142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32656"/>
            <a:ext cx="2925763" cy="4876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51520" y="476672"/>
            <a:ext cx="51125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Monotype Corsiva" pitchFamily="66" charset="0"/>
              </a:rPr>
              <a:t>Мой прадедушка ветеран Великой Отечественной войны</a:t>
            </a:r>
            <a:endParaRPr lang="ru-RU" sz="6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87824" y="5157192"/>
            <a:ext cx="6156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Выполнила ученица 6 класса Чернова Алина</a:t>
            </a:r>
            <a:endParaRPr lang="ru-RU" sz="28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69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2" y="476672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Мой прадедушка </a:t>
            </a:r>
            <a:r>
              <a:rPr lang="ru-RU" sz="3600" dirty="0" err="1" smtClean="0">
                <a:solidFill>
                  <a:srgbClr val="C00000"/>
                </a:solidFill>
                <a:latin typeface="Monotype Corsiva" pitchFamily="66" charset="0"/>
              </a:rPr>
              <a:t>Иголкин</a:t>
            </a:r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 Федор Никифорович родился 7 февраля 1910 года.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Был женат</a:t>
            </a:r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на моей </a:t>
            </a:r>
            <a:r>
              <a:rPr lang="ru-RU" sz="3600" smtClean="0">
                <a:solidFill>
                  <a:srgbClr val="C00000"/>
                </a:solidFill>
                <a:latin typeface="Monotype Corsiva" pitchFamily="66" charset="0"/>
              </a:rPr>
              <a:t>прабабушке </a:t>
            </a:r>
            <a:r>
              <a:rPr lang="ru-RU" sz="360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3600" smtClean="0">
                <a:solidFill>
                  <a:srgbClr val="C00000"/>
                </a:solidFill>
                <a:latin typeface="Monotype Corsiva" pitchFamily="66" charset="0"/>
              </a:rPr>
              <a:t>Петровой </a:t>
            </a:r>
            <a:r>
              <a:rPr lang="ru-RU" sz="3600" smtClean="0">
                <a:solidFill>
                  <a:srgbClr val="C00000"/>
                </a:solidFill>
                <a:latin typeface="Monotype Corsiva" pitchFamily="66" charset="0"/>
              </a:rPr>
              <a:t>Анастасии </a:t>
            </a:r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Васильевне.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Они воспитали четверых детей: трех сыновей и дочь.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Работал он в колхозе «Искра» кузнецом.</a:t>
            </a:r>
          </a:p>
        </p:txBody>
      </p:sp>
    </p:spTree>
    <p:extLst>
      <p:ext uri="{BB962C8B-B14F-4D97-AF65-F5344CB8AC3E}">
        <p14:creationId xmlns="" xmlns:p14="http://schemas.microsoft.com/office/powerpoint/2010/main" val="376269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544" y="692696"/>
            <a:ext cx="79208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dirty="0" smtClean="0">
                <a:solidFill>
                  <a:srgbClr val="C00000"/>
                </a:solidFill>
                <a:latin typeface="Monotype Corsiva" pitchFamily="66" charset="0"/>
              </a:rPr>
              <a:t>В 1941 году, когда началась Великая Отечественная Война, из нашей деревни </a:t>
            </a:r>
            <a:r>
              <a:rPr lang="ru-RU" sz="4400" dirty="0" err="1" smtClean="0">
                <a:solidFill>
                  <a:srgbClr val="C00000"/>
                </a:solidFill>
                <a:latin typeface="Monotype Corsiva" pitchFamily="66" charset="0"/>
              </a:rPr>
              <a:t>Савалеево</a:t>
            </a:r>
            <a:r>
              <a:rPr lang="ru-RU" sz="4400" dirty="0" smtClean="0">
                <a:solidFill>
                  <a:srgbClr val="C00000"/>
                </a:solidFill>
                <a:latin typeface="Monotype Corsiva" pitchFamily="66" charset="0"/>
              </a:rPr>
              <a:t> одним из первых ушел на фронт. Воевал он в составе мотострелковой дивизии стрелком</a:t>
            </a:r>
          </a:p>
        </p:txBody>
      </p:sp>
    </p:spTree>
    <p:extLst>
      <p:ext uri="{BB962C8B-B14F-4D97-AF65-F5344CB8AC3E}">
        <p14:creationId xmlns="" xmlns:p14="http://schemas.microsoft.com/office/powerpoint/2010/main" val="376269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332656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ru-RU" sz="4400" dirty="0" smtClean="0">
                <a:solidFill>
                  <a:srgbClr val="FF0000"/>
                </a:solidFill>
                <a:latin typeface="Monotype Corsiva" pitchFamily="66" charset="0"/>
              </a:rPr>
              <a:t>В одном из боев был ранен и контужен. После госпиталя был демобилизован из Красной Армии. 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4400" dirty="0" smtClean="0">
                <a:solidFill>
                  <a:srgbClr val="FF0000"/>
                </a:solidFill>
                <a:latin typeface="Monotype Corsiva" pitchFamily="66" charset="0"/>
              </a:rPr>
              <a:t>Вернувшись в родную деревню, мой прадедушка продолжал работать в колхозе как и многие другие.</a:t>
            </a:r>
          </a:p>
        </p:txBody>
      </p:sp>
    </p:spTree>
    <p:extLst>
      <p:ext uri="{BB962C8B-B14F-4D97-AF65-F5344CB8AC3E}">
        <p14:creationId xmlns="" xmlns:p14="http://schemas.microsoft.com/office/powerpoint/2010/main" val="376269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MG_20141214_2137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030126">
            <a:off x="2631283" y="1868415"/>
            <a:ext cx="4648200" cy="27892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 descr="IMG_20141214_2137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030126">
            <a:off x="1973751" y="1776078"/>
            <a:ext cx="5645483" cy="3387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2" y="260648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Мой дедушка </a:t>
            </a: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награжден Орденом    Отечественной войны </a:t>
            </a:r>
            <a:r>
              <a:rPr lang="en-US" sz="3600" dirty="0" smtClean="0">
                <a:solidFill>
                  <a:srgbClr val="FF0000"/>
                </a:solidFill>
                <a:latin typeface="Monotype Corsiva" pitchFamily="66" charset="0"/>
              </a:rPr>
              <a:t>II</a:t>
            </a: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 степени и медалями.</a:t>
            </a:r>
          </a:p>
        </p:txBody>
      </p:sp>
      <p:pic>
        <p:nvPicPr>
          <p:cNvPr id="9" name="Picture 3" descr="C:\Users\User\Downloads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268760"/>
            <a:ext cx="3938190" cy="393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6269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60" y="404664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Он был удостоен звания «Ветеран Войны»; </a:t>
            </a:r>
          </a:p>
        </p:txBody>
      </p:sp>
      <p:pic>
        <p:nvPicPr>
          <p:cNvPr id="6" name="Picture 4" descr="IMG_20141214_2136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239882"/>
            <a:ext cx="5998967" cy="35983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76269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pic>
        <p:nvPicPr>
          <p:cNvPr id="5" name="Picture 4" descr="IMG_20141214_2136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908720"/>
            <a:ext cx="5977952" cy="35864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115616" y="404664"/>
            <a:ext cx="70863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Monotype Corsiva" pitchFamily="66" charset="0"/>
              </a:rPr>
              <a:t>медаль  «Ветеран Труда»</a:t>
            </a:r>
            <a:endParaRPr lang="ru-RU" sz="4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69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pic>
        <p:nvPicPr>
          <p:cNvPr id="5" name="Picture 6" descr="IMG_20141214_2136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63869">
            <a:off x="298631" y="1821350"/>
            <a:ext cx="4191000" cy="2514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 descr="IMG_20141214_2136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253819">
            <a:off x="4630330" y="1668418"/>
            <a:ext cx="4518800" cy="27112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79512" y="692696"/>
            <a:ext cx="8712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Monotype Corsiva" pitchFamily="66" charset="0"/>
              </a:rPr>
              <a:t>Награды </a:t>
            </a:r>
            <a:r>
              <a:rPr lang="ru-RU" sz="4000" dirty="0" err="1" smtClean="0">
                <a:solidFill>
                  <a:srgbClr val="C00000"/>
                </a:solidFill>
                <a:latin typeface="Monotype Corsiva" pitchFamily="66" charset="0"/>
              </a:rPr>
              <a:t>Иголкина</a:t>
            </a:r>
            <a:r>
              <a:rPr lang="ru-RU" sz="4000" dirty="0" smtClean="0">
                <a:solidFill>
                  <a:srgbClr val="C00000"/>
                </a:solidFill>
                <a:latin typeface="Monotype Corsiva" pitchFamily="66" charset="0"/>
              </a:rPr>
              <a:t>  Федора Никифоровича</a:t>
            </a:r>
            <a:endParaRPr lang="ru-RU" sz="4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69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828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476672"/>
            <a:ext cx="60486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  <a:latin typeface="Monotype Corsiva" pitchFamily="66" charset="0"/>
              </a:rPr>
              <a:t>Я горжусь своим дедом!</a:t>
            </a:r>
            <a:br>
              <a:rPr lang="ru-RU" sz="54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5400" dirty="0" smtClean="0">
                <a:solidFill>
                  <a:srgbClr val="C00000"/>
                </a:solidFill>
                <a:latin typeface="Monotype Corsiva" pitchFamily="66" charset="0"/>
              </a:rPr>
              <a:t>СПАСИБО ДЕДУ ЗА</a:t>
            </a:r>
          </a:p>
          <a:p>
            <a:pPr algn="ctr"/>
            <a:r>
              <a:rPr lang="ru-RU" sz="5400" dirty="0" smtClean="0">
                <a:solidFill>
                  <a:srgbClr val="C00000"/>
                </a:solidFill>
                <a:latin typeface="Monotype Corsiva" pitchFamily="66" charset="0"/>
              </a:rPr>
              <a:t>ПОБЕДУ!</a:t>
            </a:r>
            <a:endParaRPr lang="ru-RU" sz="5400" dirty="0"/>
          </a:p>
        </p:txBody>
      </p:sp>
      <p:pic>
        <p:nvPicPr>
          <p:cNvPr id="1026" name="Picture 2" descr="C:\Users\Егорова\Desktop\савалеево В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60648"/>
            <a:ext cx="2495914" cy="6237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6269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146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</dc:creator>
  <cp:lastModifiedBy>Егорова</cp:lastModifiedBy>
  <cp:revision>8</cp:revision>
  <dcterms:created xsi:type="dcterms:W3CDTF">2014-12-16T05:42:11Z</dcterms:created>
  <dcterms:modified xsi:type="dcterms:W3CDTF">2014-12-17T07:50:31Z</dcterms:modified>
</cp:coreProperties>
</file>